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94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14" y="-6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B439-202F-4489-ADF0-3ED6C86D4C0F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5E78-1BA7-49EC-9B19-2722D51816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369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B439-202F-4489-ADF0-3ED6C86D4C0F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5E78-1BA7-49EC-9B19-2722D51816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54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B439-202F-4489-ADF0-3ED6C86D4C0F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5E78-1BA7-49EC-9B19-2722D51816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838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B439-202F-4489-ADF0-3ED6C86D4C0F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5E78-1BA7-49EC-9B19-2722D51816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50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B439-202F-4489-ADF0-3ED6C86D4C0F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5E78-1BA7-49EC-9B19-2722D51816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7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B439-202F-4489-ADF0-3ED6C86D4C0F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5E78-1BA7-49EC-9B19-2722D51816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800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B439-202F-4489-ADF0-3ED6C86D4C0F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5E78-1BA7-49EC-9B19-2722D51816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99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B439-202F-4489-ADF0-3ED6C86D4C0F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5E78-1BA7-49EC-9B19-2722D51816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748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B439-202F-4489-ADF0-3ED6C86D4C0F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5E78-1BA7-49EC-9B19-2722D51816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079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B439-202F-4489-ADF0-3ED6C86D4C0F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5E78-1BA7-49EC-9B19-2722D51816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777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B439-202F-4489-ADF0-3ED6C86D4C0F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5E78-1BA7-49EC-9B19-2722D51816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296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0B439-202F-4489-ADF0-3ED6C86D4C0F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A5E78-1BA7-49EC-9B19-2722D51816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377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第二型曲面积分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57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wkretype.bdimg.com/retype/zoom/5c627fd6102de2bd96058894?pn=10&amp;o=jpg_6&amp;md5sum=66425221d6fede0b9ebd6c0301ee2d20&amp;sign=c3d73ed57c&amp;png=421542-446467&amp;jpg=1674219-18015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5" y="-27384"/>
            <a:ext cx="9151065" cy="686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0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wkretype.bdimg.com/retype/zoom/5c627fd6102de2bd96058894?pn=11&amp;o=jpg_6&amp;md5sum=66425221d6fede0b9ebd6c0301ee2d20&amp;sign=c3d73ed57c&amp;png=446468-471451&amp;jpg=1801594-19671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180512" cy="688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0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wkretype.bdimg.com/retype/zoom/5c627fd6102de2bd96058894?pn=12&amp;o=jpg_6&amp;md5sum=66425221d6fede0b9ebd6c0301ee2d20&amp;sign=c3d73ed57c&amp;png=471452-496607&amp;jpg=1967141-21384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0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wkretype.bdimg.com/retype/zoom/5c627fd6102de2bd96058894?pn=13&amp;o=jpg_6&amp;md5sum=66425221d6fede0b9ebd6c0301ee2d20&amp;sign=c3d73ed57c&amp;png=496608-521552&amp;jpg=2138460-23043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0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wkretype.bdimg.com/retype/zoom/5c627fd6102de2bd96058894?pn=14&amp;o=jpg_6&amp;md5sum=66425221d6fede0b9ebd6c0301ee2d20&amp;sign=c3d73ed57c&amp;png=521553-546669&amp;jpg=2304367-24234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134871" cy="685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0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wkretype.bdimg.com/retype/zoom/5c627fd6102de2bd96058894?pn=15&amp;o=jpg_6&amp;md5sum=66425221d6fede0b9ebd6c0301ee2d20&amp;sign=c3d73ed57c&amp;png=546670-571825&amp;jpg=2423485-25835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" y="-27384"/>
            <a:ext cx="9138773" cy="685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0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wkretype.bdimg.com/retype/zoom/5c627fd6102de2bd96058894?pn=16&amp;o=jpg_6&amp;md5sum=66425221d6fede0b9ebd6c0301ee2d20&amp;sign=c3d73ed57c&amp;png=571826-596981&amp;jpg=2583523-27438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34872" cy="685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0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wkretype.bdimg.com/retype/zoom/5c627fd6102de2bd96058894?pn=17&amp;o=jpg_6&amp;md5sum=66425221d6fede0b9ebd6c0301ee2d20&amp;sign=c3d73ed57c&amp;png=596982-622137&amp;jpg=2743805-29015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134872" cy="685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0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wkretype.bdimg.com/retype/zoom/5c627fd6102de2bd96058894?pn=18&amp;o=jpg_6&amp;md5sum=66425221d6fede0b9ebd6c0301ee2d20&amp;sign=c3d73ed57c&amp;png=622138-647293&amp;jpg=2901522-30308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7384"/>
            <a:ext cx="9192225" cy="689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0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wkretype.bdimg.com/retype/zoom/5c627fd6102de2bd96058894?pn=19&amp;o=jpg_6&amp;md5sum=66425221d6fede0b9ebd6c0301ee2d20&amp;sign=c3d73ed57c&amp;png=647294-678160&amp;jpg=3030889-31717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134872" cy="685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0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kretype.bdimg.com/retype/zoom/5c627fd6102de2bd96058894?pn=2&amp;o=jpg_6&amp;md5sum=66425221d6fede0b9ebd6c0301ee2d20&amp;sign=c3d73ed57c&amp;png=54270-79425&amp;jpg=166704-3881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171383" cy="687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0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wkretype.bdimg.com/retype/zoom/5c627fd6102de2bd96058894?pn=20&amp;o=jpg_6&amp;md5sum=66425221d6fede0b9ebd6c0301ee2d20&amp;sign=c3d73ed57c&amp;png=678161-705221&amp;jpg=3171720-33254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7384"/>
            <a:ext cx="9180512" cy="688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0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wkretype.bdimg.com/retype/zoom/5c627fd6102de2bd96058894?pn=21&amp;o=jpg_6&amp;md5sum=66425221d6fede0b9ebd6c0301ee2d20&amp;sign=c3d73ed57c&amp;png=705222-731243&amp;jpg=3325427-34559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0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s://wkretype.bdimg.com/retype/zoom/5c627fd6102de2bd96058894?pn=22&amp;o=jpg_6&amp;md5sum=66425221d6fede0b9ebd6c0301ee2d20&amp;sign=c3d73ed57c&amp;png=731244-759295&amp;jpg=3455955-35828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4" y="-27384"/>
            <a:ext cx="9230883" cy="692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0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s://wkretype.bdimg.com/retype/zoom/5c627fd6102de2bd96058894?pn=23&amp;o=jpg_6&amp;md5sum=66425221d6fede0b9ebd6c0301ee2d20&amp;sign=c3d73ed57c&amp;png=759296-788656&amp;jpg=3582811-369686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38" y="-27384"/>
            <a:ext cx="9162037" cy="687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25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wkretype.bdimg.com/retype/zoom/5c627fd6102de2bd96058894?pn=24&amp;o=jpg_6&amp;md5sum=66425221d6fede0b9ebd6c0301ee2d20&amp;sign=c3d73ed57c&amp;png=788657-813383&amp;jpg=3696870-38434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5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s://wkretype.bdimg.com/retype/zoom/5c627fd6102de2bd96058894?pn=25&amp;o=jpg_6&amp;md5sum=66425221d6fede0b9ebd6c0301ee2d20&amp;sign=c3d73ed57c&amp;png=813384-838355&amp;jpg=3843405-40110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84" y="-27384"/>
            <a:ext cx="9230883" cy="692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84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s://wkretype.bdimg.com/retype/zoom/5c627fd6102de2bd96058894?pn=26&amp;o=jpg_6&amp;md5sum=66425221d6fede0b9ebd6c0301ee2d20&amp;sign=c3d73ed57c&amp;png=838356-863355&amp;jpg=4011079-41412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84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s://wkretype.bdimg.com/retype/zoom/5c627fd6102de2bd96058894?pn=27&amp;o=jpg_6&amp;md5sum=66425221d6fede0b9ebd6c0301ee2d20&amp;sign=c3d73ed57c&amp;png=863356-888955&amp;jpg=4141262-42804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148042" cy="686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84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s://wkretype.bdimg.com/retype/zoom/5c627fd6102de2bd96058894?pn=28&amp;o=jpg_6&amp;md5sum=66425221d6fede0b9ebd6c0301ee2d20&amp;sign=c3d73ed57c&amp;png=888956-914111&amp;jpg=4280458-44518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84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s://wkretype.bdimg.com/retype/zoom/5c627fd6102de2bd96058894?pn=29&amp;o=jpg_6&amp;md5sum=66425221d6fede0b9ebd6c0301ee2d20&amp;sign=c3d73ed57c&amp;png=914112-938825&amp;jpg=4451871-46264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84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kretype.bdimg.com/retype/zoom/5c627fd6102de2bd96058894?pn=3&amp;o=jpg_6&amp;md5sum=66425221d6fede0b9ebd6c0301ee2d20&amp;sign=c3d73ed57c&amp;png=79426-104734&amp;jpg=388105-5842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170488" cy="687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44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s://wkretype.bdimg.com/retype/zoom/5c627fd6102de2bd96058894?pn=30&amp;o=jpg_6&amp;md5sum=66425221d6fede0b9ebd6c0301ee2d20&amp;sign=c3d73ed57c&amp;png=938826-963981&amp;jpg=4626446-47727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44625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84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s://wkretype.bdimg.com/retype/zoom/5c627fd6102de2bd96058894?pn=31&amp;o=jpg_6&amp;md5sum=66425221d6fede0b9ebd6c0301ee2d20&amp;sign=c3d73ed57c&amp;png=963982-989137&amp;jpg=4772726-49680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1" y="-27384"/>
            <a:ext cx="9180512" cy="688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84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s://wkretype.bdimg.com/retype/zoom/5c627fd6102de2bd96058894?pn=32&amp;o=jpg_6&amp;md5sum=66425221d6fede0b9ebd6c0301ee2d20&amp;sign=c3d73ed57c&amp;png=989138-1014293&amp;jpg=4968012-51384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" y="-44062"/>
            <a:ext cx="9143249" cy="685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84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 descr="https://wkretype.bdimg.com/retype/zoom/5c627fd6102de2bd96058894?pn=33&amp;o=jpg_6&amp;md5sum=66425221d6fede0b9ebd6c0301ee2d20&amp;sign=c3d73ed57c&amp;png=1014294-1040713&amp;jpg=5138442-52868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81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s://wkretype.bdimg.com/retype/zoom/5c627fd6102de2bd96058894?pn=34&amp;o=jpg_6&amp;md5sum=66425221d6fede0b9ebd6c0301ee2d20&amp;sign=c3d73ed57c&amp;png=1040714-1065869&amp;jpg=5286876-54318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1" y="-27384"/>
            <a:ext cx="9180512" cy="688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81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s://wkretype.bdimg.com/retype/zoom/5c627fd6102de2bd96058894?pn=35&amp;o=jpg_6&amp;md5sum=66425221d6fede0b9ebd6c0301ee2d20&amp;sign=c3d73ed57c&amp;png=1065870-&amp;jpg=5431802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86" y="-27384"/>
            <a:ext cx="9193887" cy="689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81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kretype.bdimg.com/retype/zoom/5c627fd6102de2bd96058894?pn=4&amp;o=jpg_6&amp;md5sum=66425221d6fede0b9ebd6c0301ee2d20&amp;sign=c3d73ed57c&amp;png=104735-290434&amp;jpg=584245-7801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29"/>
            <a:ext cx="9136227" cy="685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0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kretype.bdimg.com/retype/zoom/5c627fd6102de2bd96058894?pn=5&amp;o=jpg_6&amp;md5sum=66425221d6fede0b9ebd6c0301ee2d20&amp;sign=c3d73ed57c&amp;png=290435-315590&amp;jpg=780158-9502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761" y="-27384"/>
            <a:ext cx="9204273" cy="690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0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kretype.bdimg.com/retype/zoom/5c627fd6102de2bd96058894?pn=6&amp;o=jpg_6&amp;md5sum=66425221d6fede0b9ebd6c0301ee2d20&amp;sign=c3d73ed57c&amp;png=315591-346303&amp;jpg=950267-11364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" y="-27384"/>
            <a:ext cx="9134872" cy="685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0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kretype.bdimg.com/retype/zoom/5c627fd6102de2bd96058894?pn=7&amp;o=jpg_6&amp;md5sum=66425221d6fede0b9ebd6c0301ee2d20&amp;sign=c3d73ed57c&amp;png=346304-371459&amp;jpg=1136499-13120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0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wkretype.bdimg.com/retype/zoom/5c627fd6102de2bd96058894?pn=8&amp;o=jpg_6&amp;md5sum=66425221d6fede0b9ebd6c0301ee2d20&amp;sign=c3d73ed57c&amp;png=371460-396615&amp;jpg=1312043-15065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0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wkretype.bdimg.com/retype/zoom/5c627fd6102de2bd96058894?pn=9&amp;o=jpg_6&amp;md5sum=66425221d6fede0b9ebd6c0301ee2d20&amp;sign=c3d73ed57c&amp;png=396616-421541&amp;jpg=1506558-16742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134872" cy="685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0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</Words>
  <Application>Microsoft Office PowerPoint</Application>
  <PresentationFormat>全屏显示(4:3)</PresentationFormat>
  <Paragraphs>1</Paragraphs>
  <Slides>35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6" baseType="lpstr">
      <vt:lpstr>Office 主题​​</vt:lpstr>
      <vt:lpstr>第二型曲面积分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math</dc:creator>
  <cp:lastModifiedBy>math</cp:lastModifiedBy>
  <cp:revision>12</cp:revision>
  <dcterms:created xsi:type="dcterms:W3CDTF">2020-02-26T04:13:21Z</dcterms:created>
  <dcterms:modified xsi:type="dcterms:W3CDTF">2020-02-26T04:43:28Z</dcterms:modified>
</cp:coreProperties>
</file>